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5" r:id="rId3"/>
    <p:sldId id="260" r:id="rId4"/>
    <p:sldId id="261" r:id="rId5"/>
    <p:sldId id="263" r:id="rId6"/>
    <p:sldId id="264" r:id="rId7"/>
    <p:sldId id="283" r:id="rId8"/>
    <p:sldId id="284" r:id="rId9"/>
    <p:sldId id="262" r:id="rId10"/>
    <p:sldId id="286" r:id="rId11"/>
    <p:sldId id="267" r:id="rId12"/>
  </p:sldIdLst>
  <p:sldSz cx="12192000" cy="6858000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89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03.03.21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4263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03.03.21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75179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03.03.21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8460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03.03.21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2841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03.03.21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86270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03.03.21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3009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03.03.21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84883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03.03.21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75059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03.03.21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00241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03.03.21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99445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03.03.21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84056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263BE-4F60-44F8-A246-DDA0F545D71D}" type="datetimeFigureOut">
              <a:rPr lang="kk-KZ" smtClean="0"/>
              <a:t>03.03.21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5240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zharar.com/uploads/posts/2019-07/1562431507_1933-7d8nv9l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r="9030" b="8504"/>
          <a:stretch/>
        </p:blipFill>
        <p:spPr bwMode="auto">
          <a:xfrm>
            <a:off x="3632200" y="1881326"/>
            <a:ext cx="4927600" cy="39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1300" y="127000"/>
            <a:ext cx="952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Отбасылық психологиялық кеңестер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250" y="6057900"/>
            <a:ext cx="875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Құрастырған: гимназия психологы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Турганова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Бахытгуль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Айдыновна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8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1300" y="4318000"/>
            <a:ext cx="863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 ережелер мен дәстүрлер, әдет-ғұрыптар қалыптастырыңыз – бұл баланың тұрақтылық пен қолайлылықты сезінуіне әсер етіп, бала тәрбиесінде жетістікке жетуге септігін тигізеді.</a:t>
            </a: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24414" r="42339" b="35528"/>
          <a:stretch/>
        </p:blipFill>
        <p:spPr bwMode="auto">
          <a:xfrm>
            <a:off x="2476500" y="241300"/>
            <a:ext cx="6985000" cy="378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494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11268" name="Picture 4" descr="https://lh6.googleusercontent.com/proxy/xgR47dL9audIF74TQKDmKMGmEBT88L59bpvXHpjPQeVaJQDqFO5tDlz0UUNH0zRLNjPA2qhQSDM4-DnXSdySUumj-BfBOKhTPeRjgzu16B6oN-WjeZN0JeLK00mAaENTK9SNEFe_MrpTub3bDfkmd639Pgo=s0-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6900" y="1449388"/>
            <a:ext cx="97155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Жер шарындағы әрбір Отбасы бақыт құшағында болсын! </a:t>
            </a:r>
          </a:p>
        </p:txBody>
      </p:sp>
    </p:spTree>
    <p:extLst>
      <p:ext uri="{BB962C8B-B14F-4D97-AF65-F5344CB8AC3E}">
        <p14:creationId xmlns:p14="http://schemas.microsoft.com/office/powerpoint/2010/main" val="189331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zzup.ru/wp-content/uploads/2019/10/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t="17838" r="62565"/>
          <a:stretch/>
        </p:blipFill>
        <p:spPr bwMode="auto">
          <a:xfrm>
            <a:off x="139700" y="93077"/>
            <a:ext cx="2788836" cy="433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0100" y="1068725"/>
            <a:ext cx="6591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Американдық психолог, психотерапевт Вирджиния Сатир  баланы күніне бірнеше рет құшақтауды ұсынған екен. Оның айтуы бойынша       4 рет құшақтау қарапайым тіршілік ету үшін қажет болса,  өз - өзін жақсы сезіну үшін күніне құшақтасу 8 реттен кем болмауы керек! Ал бала интеллектуалдық жағынан дамысын десек күніне     12 рет құшақтауымыз керек екен! Және ол тек балаларға ғана емес, үлкендерге де қатысты.</a:t>
            </a:r>
          </a:p>
          <a:p>
            <a:pPr algn="ctr"/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 ЖИІ ҚҰШАҚТАУДЫ ӘДЕТКЕ АЙНАЛДЫРЫҢЫЗ!</a:t>
            </a:r>
          </a:p>
          <a:p>
            <a:pPr algn="just"/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kk-KZ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zhasorken.kz/wp-content/uploads/2018/06/18-1-768x5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5" t="3542" r="25417" b="8651"/>
          <a:stretch/>
        </p:blipFill>
        <p:spPr bwMode="auto">
          <a:xfrm>
            <a:off x="9664700" y="3886200"/>
            <a:ext cx="2326036" cy="26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l.kz/upload/storage_el/media/images/tiny_images/49e91c2092ca5778bced9db3a92fc4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r="7195" b="13178"/>
          <a:stretch/>
        </p:blipFill>
        <p:spPr bwMode="auto">
          <a:xfrm>
            <a:off x="6789314" y="184626"/>
            <a:ext cx="5148686" cy="2876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114" y="647700"/>
            <a:ext cx="680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Балаңызға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айтыңыз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Мен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болмасын,мен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Сен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ренжіген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ашуланған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мен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Тіпті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ашуланып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ренжіп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тұрсам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Сен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алыста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мен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сүйіспеншілігім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әрқашан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мен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бетіндегі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сүйіспеншілігім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шексіз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Рахмет.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ойнаған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ұнайды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2414" y="3402300"/>
            <a:ext cx="47295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қуантыңыз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Тосын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қуантыңыз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Сөмкесіне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шоколад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қойыңыз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1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l.kz/upload/storage_el/media/images/tiny_images/e442d86b48d490f0e19a1abcbabb3d3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r="3309" b="10924"/>
          <a:stretch/>
        </p:blipFill>
        <p:spPr bwMode="auto">
          <a:xfrm>
            <a:off x="5003800" y="152400"/>
            <a:ext cx="5740725" cy="334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700" y="3213080"/>
            <a:ext cx="952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Көрсетіңіз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нәрсеге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тыйым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салғаннан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гөрі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дұрысын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керектігін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үйретіңіз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даярлауды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Төсек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реттеуді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алмаған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кезеде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іздеуді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Отбасындағы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үлкенге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кішіге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ер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әйел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Өз-өзіңе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маңыздылығын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407142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l.kz/upload/storage_el/media/images/tiny_images/a336bce8d929915aa5686107f73add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" r="5808"/>
          <a:stretch/>
        </p:blipFill>
        <p:spPr bwMode="auto">
          <a:xfrm>
            <a:off x="2702386" y="279398"/>
            <a:ext cx="6253828" cy="355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9650" y="4017832"/>
            <a:ext cx="10102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біліңіз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ойыншықтары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қызығушылықтары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мұқият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тыңдаңыз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қаншалықты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түсініңіз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Шыдамыңыз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жетпей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жатса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да,тыңдаңыз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4.Балаңыздың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айтқысы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біліңіз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/>
          </a:p>
        </p:txBody>
      </p:sp>
    </p:spTree>
    <p:extLst>
      <p:ext uri="{BB962C8B-B14F-4D97-AF65-F5344CB8AC3E}">
        <p14:creationId xmlns:p14="http://schemas.microsoft.com/office/powerpoint/2010/main" val="371838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l.kz/upload/storage_el/media/images/tiny_images/9141119ced944b0350ebf722be9d97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" t="13438" r="2665" b="3125"/>
          <a:stretch/>
        </p:blipFill>
        <p:spPr bwMode="auto">
          <a:xfrm>
            <a:off x="2959100" y="331787"/>
            <a:ext cx="615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00" y="3951287"/>
            <a:ext cx="6210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Сұраңыз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бұндай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ойлайсың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ойлайсың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…..?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Бұны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түсінеміз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Сен не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ойланып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отырсың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күніңде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жағымды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естелік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9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2237" r="42340" b="35528"/>
          <a:stretch/>
        </p:blipFill>
        <p:spPr bwMode="auto">
          <a:xfrm>
            <a:off x="3003550" y="127000"/>
            <a:ext cx="5937250" cy="334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168571"/>
            <a:ext cx="10972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Әңгімелеңіз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Балаларыңыздың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келуі,онымен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оқиғаларды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бүлдіршін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еркелеткеніңізді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таңдағандарыңыз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балалық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шағыңыз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аталары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әжелері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сүйікті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түстеріңіз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Кейде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қиналып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Жоспарларыңыз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айналысып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жұмыстарыңыз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7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6" t="16634" r="43976" b="31108"/>
          <a:stretch/>
        </p:blipFill>
        <p:spPr bwMode="auto">
          <a:xfrm>
            <a:off x="6210300" y="114300"/>
            <a:ext cx="5689600" cy="361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100" y="517922"/>
            <a:ext cx="698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бөліңіз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сұлулығы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тамашалауға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Бірлескен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еңбекке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қыдыруға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бақылауға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k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/>
          </a:p>
        </p:txBody>
      </p:sp>
      <p:sp>
        <p:nvSpPr>
          <p:cNvPr id="7" name="TextBox 6"/>
          <p:cNvSpPr txBox="1"/>
          <p:nvPr/>
        </p:nvSpPr>
        <p:spPr>
          <a:xfrm>
            <a:off x="5676900" y="4195386"/>
            <a:ext cx="5943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Арылыңыз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ұмытыңыз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Кінәлі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сезінуді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Басқаша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ойларыңызды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мінсіз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сезінуді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Менікі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ойдан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7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l.kz/upload/storage_el/media/images/tiny_images/2a64d2aaa721276d247fe38d649773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r="5132" b="18714"/>
          <a:stretch/>
        </p:blipFill>
        <p:spPr bwMode="auto">
          <a:xfrm>
            <a:off x="139700" y="1149725"/>
            <a:ext cx="5334000" cy="3205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5800" y="439230"/>
            <a:ext cx="6426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1.Балаңызға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мейіріміңізді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шектемеңіз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2.Оны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күліп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алыңыз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3.Оны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құшағыңызға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алыңыз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4.Балаңызға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айтпас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араларыңызда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жағымды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алыңыз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нәрсеге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толмаса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ашуланса,ренжісе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шешуіне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беріңіз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көмегіңізді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ұсыныңыз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Балаңызға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мейірімділігіңіз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бен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сүйіспеншілігіңізді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көрсетудің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таңдаңыз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1017152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86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28</dc:creator>
  <cp:lastModifiedBy>Бахытгуль Турганова</cp:lastModifiedBy>
  <cp:revision>31</cp:revision>
  <dcterms:created xsi:type="dcterms:W3CDTF">2020-05-14T18:21:26Z</dcterms:created>
  <dcterms:modified xsi:type="dcterms:W3CDTF">2021-03-03T06:40:34Z</dcterms:modified>
</cp:coreProperties>
</file>