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6858000" cy="9906000" type="A4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>
        <p:scale>
          <a:sx n="70" d="100"/>
          <a:sy n="70" d="100"/>
        </p:scale>
        <p:origin x="-2058" y="111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43E6C-20A6-4073-BC9E-EDE0536FA071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5131-4C0D-4D84-98E2-6175DCD3B9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176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E0170-ABC1-4CB3-A319-AF07722DA218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81463" y="509588"/>
            <a:ext cx="17653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FCBBE-9CAF-48BF-B6CF-730AE7F502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8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93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3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654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9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37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98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2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43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4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5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06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8081-C3A6-40CA-B35D-4693FFDB4CC9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AE7DB-6FD6-41D2-843A-30616D9FF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62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232251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236492"/>
            <a:ext cx="64533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640" y="1057017"/>
            <a:ext cx="64087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подростков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повысить самооценку и полюбить себя?»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84984" y="1912402"/>
            <a:ext cx="3456384" cy="1600438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1. Начало дня.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Как только вы проснулись, скажите себе, что вы уникальный человек, заслуживающий всего самого лучшего в жизни. Сегодня новый день, который принесет вам много радости и везения, новый опыт.</a:t>
            </a:r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20688" y="236493"/>
            <a:ext cx="623731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КГУ «РЕГИОНАЛЬНЫЙ ЦЕНТР ПСИХОЛОГИЧЕСКОЙ ПОДДЕРЖКИ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kk-KZ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ДОПОЛНИТЕЛЬНОГО </a:t>
            </a:r>
            <a:r>
              <a:rPr lang="kk-KZ" altLang="ru-RU" sz="1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ОБРАЗОВАНИЯ» УПРАВЛЕНИЯ ОБРАЗОВАНИЯ АКИМАТА КОСТАНАЙСКОЙ ОБЛАСТИ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00"/>
            <a:ext cx="993323" cy="100981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29000" y="6897216"/>
            <a:ext cx="3348372" cy="2677656"/>
          </a:xfrm>
          <a:prstGeom prst="rect">
            <a:avLst/>
          </a:prstGeom>
          <a:solidFill>
            <a:srgbClr val="CCFFFF"/>
          </a:solidFill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Самосовершенствуйтесь!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Старайтесь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узнавать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вещи, знакомиться с новыми людьми, читать новые книги, избавляться от вредных привычек или качеств.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Помните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самооценка зарождается изнутри. Вы станете более уверенными в себе, если примите и полюбите себя со всеми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недостатками, но при этом будете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стремиться совершенствовать себя.</a:t>
            </a: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1" y="7473280"/>
            <a:ext cx="2921514" cy="199634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286453" y="3656856"/>
            <a:ext cx="3454915" cy="1384995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сдавайтесь!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бывают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это не повод бросать начатое или сходить с пути. Смотрите в лицо своим страхам. Не позволяйте плохим чувствам одолевать вас. Фокусируйтесь на хорошем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1028" name="Picture 4" descr="https://avatars.mds.yandex.net/get-zen_doc/1878023/pub_5e8d72af5efda238f97b691d_5e8d9d0e41638c101f61f68b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453" y="5241032"/>
            <a:ext cx="3281555" cy="145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008" y="5097016"/>
            <a:ext cx="3284984" cy="2031325"/>
          </a:xfrm>
          <a:prstGeom prst="rect">
            <a:avLst/>
          </a:prstGeom>
          <a:solidFill>
            <a:srgbClr val="CCFFFF"/>
          </a:solidFill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Примите и полюбите себя!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Если вы хотите, чтобы другие вас любили, уважали и ценили, сделайте это, прежде всего, сами для себя.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Приняв и полюбив себя, вы удивитесь, как поменяется к вам и отношение других людей. Учитесь так же принимать и других людей такими, какими они есть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66" y="2072680"/>
            <a:ext cx="2878961" cy="256290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9716704"/>
            <a:ext cx="6858000" cy="1892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07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9" y="0"/>
            <a:ext cx="993323" cy="1009817"/>
          </a:xfrm>
          <a:prstGeom prst="rect">
            <a:avLst/>
          </a:prstGeom>
        </p:spPr>
      </p:pic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0" y="457200"/>
            <a:ext cx="232251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/>
            </a:r>
            <a:b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8640" y="992560"/>
            <a:ext cx="64087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Жасөспірімдерге </a:t>
            </a:r>
            <a:r>
              <a:rPr lang="ru-RU" sz="2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endParaRPr lang="ru-RU" sz="2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зін-өзі 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бағалауды және өзін-өзі сүйуді қалай арттыруға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болады?»</a:t>
            </a:r>
            <a:endParaRPr lang="ru-RU" sz="2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0" y="236492"/>
            <a:ext cx="685800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92419" y="2199273"/>
            <a:ext cx="3448949" cy="1169551"/>
          </a:xfrm>
          <a:prstGeom prst="rect">
            <a:avLst/>
          </a:prstGeom>
          <a:solidFill>
            <a:srgbClr val="CCFFFF"/>
          </a:solidFill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Күннің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басталуы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оянғаннан кейін өзіңізге өмірдегі барлық жақсылыққа лайық ерекше адам екеніңізді айтыңыз. Бүгін сізге көп қуаныш пен сәттілік әкелетін жаңа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84" y="0"/>
            <a:ext cx="993323" cy="1009817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309400" y="6897216"/>
            <a:ext cx="3431967" cy="2462213"/>
          </a:xfrm>
          <a:prstGeom prst="rect">
            <a:avLst/>
          </a:prstGeom>
          <a:solidFill>
            <a:srgbClr val="CCFFFF"/>
          </a:solidFill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Өзіңізді жетілдіріңіз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сайын жаңа нәрселерді үйренуге, жаңа адамдармен танысуға, жаңа кітаптар оқуға, жаман әдеттерден немесе қасиеттерден арылуға тырысыңыз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Есіңізде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болсын, өзін-өзі бағалау ішкі жағынан пайда болады. Егер сіз өзіңіздің барлық кемшіліктеріңізді қабылдап, жақсы көретін болсаңыз, өзіңізге сенімді боласыз, бірақ сонымен бірге өзіңізді жақсартуға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тырысасыз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61810" y="3593412"/>
            <a:ext cx="3479558" cy="1600438"/>
          </a:xfrm>
          <a:prstGeom prst="rect">
            <a:avLst/>
          </a:prstGeom>
          <a:solidFill>
            <a:srgbClr val="CCFFFF"/>
          </a:solidFill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Ешқашан берілмеңіз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Әркімде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қиындықтар болады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бірақ бұл бастағанды тастауға немесе жолдан шығуға себеп емес. Өз қорқынышыңызға қараңыз.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сезімдерге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сізді жеңуге жол бермеңіз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Жақсылыққа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аударыңыз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91" y="2072680"/>
            <a:ext cx="3053843" cy="2718591"/>
          </a:xfrm>
          <a:prstGeom prst="rect">
            <a:avLst/>
          </a:prstGeom>
        </p:spPr>
      </p:pic>
      <p:pic>
        <p:nvPicPr>
          <p:cNvPr id="29" name="Picture 4" descr="https://avatars.mds.yandex.net/get-zen_doc/1878023/pub_5e8d72af5efda238f97b691d_5e8d9d0e41638c101f61f68b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797" y="5283079"/>
            <a:ext cx="3281555" cy="152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700808" y="2216696"/>
            <a:ext cx="1224136" cy="6732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жарадым!</a:t>
            </a:r>
            <a:endParaRPr lang="en-US" sz="11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7473280"/>
            <a:ext cx="2921514" cy="1944216"/>
          </a:xfrm>
          <a:prstGeom prst="rect">
            <a:avLst/>
          </a:prstGeom>
        </p:spPr>
      </p:pic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836712" y="200472"/>
            <a:ext cx="60212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ҚОСТАНАЙ ОБЛЫСЫ ӘКІМДІГІ БІЛІМ БАСҚАРМАСЫНЫҢ «ПСИХОЛОГИЯЛЫҚ ҚОЛДАУ ЖӘНЕ ҚОСЫМША БІЛІМ БЕРУ ӨҢІРЛІК ОРТАЛЫҒЫ»   КММ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29" y="4880992"/>
            <a:ext cx="3195247" cy="2462213"/>
          </a:xfrm>
          <a:prstGeom prst="rect">
            <a:avLst/>
          </a:prstGeom>
          <a:solidFill>
            <a:srgbClr val="CCFFFF"/>
          </a:solidFill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Өзіңізді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қабылдаңыз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көріңіз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көретінін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құрметтейтінін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бағалайтынын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қаласаңыз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жасаңыз.Өзіңізді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өзгеретініне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үйреніңіз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9552220"/>
            <a:ext cx="685800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231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437</Words>
  <Application>Microsoft Office PowerPoint</Application>
  <PresentationFormat>Лист A4 (210x297 мм)</PresentationFormat>
  <Paragraphs>30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Diakov</cp:lastModifiedBy>
  <cp:revision>30</cp:revision>
  <dcterms:created xsi:type="dcterms:W3CDTF">2019-10-21T11:18:40Z</dcterms:created>
  <dcterms:modified xsi:type="dcterms:W3CDTF">2021-03-04T06:07:50Z</dcterms:modified>
</cp:coreProperties>
</file>