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handoutMasterIdLst>
    <p:handoutMasterId r:id="rId4"/>
  </p:handoutMasterIdLst>
  <p:sldIdLst>
    <p:sldId id="256" r:id="rId2"/>
    <p:sldId id="258" r:id="rId3"/>
  </p:sldIdLst>
  <p:sldSz cx="6858000" cy="9906000" type="A4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138" y="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7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6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65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79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21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2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64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1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81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17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"/>
            <a:ext cx="6858000" cy="9906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870" y="571441"/>
            <a:ext cx="56364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вырастить ребенка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любящим жизнь и верящим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себя?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родителей)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2976" y="2207405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"/>
            <a:ext cx="993323" cy="10098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2696" y="12159"/>
            <a:ext cx="6165304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КГУ «РЕГИОНАЛЬНЫЙ ЦЕНТР ПСИХОЛОГИЧЕСКОЙ ПОДДЕРЖКИ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 ДОПОЛНИТЕЛЬНОГО </a:t>
            </a:r>
            <a:r>
              <a:rPr lang="kk-KZ" altLang="ru-RU" sz="11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ОБРАЗОВАНИЯ» УПРАВЛЕНИЯ ОБРАЗОВАНИЯ АКИМАТА КОСТАНАЙСКОЙ ОБЛАСТИ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6992" y="6193220"/>
            <a:ext cx="33843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4" y="7969613"/>
            <a:ext cx="2639132" cy="1728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88640" y="5529064"/>
            <a:ext cx="29215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2460" y="3791645"/>
            <a:ext cx="30488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реже говорите «нельзя</a:t>
            </a:r>
            <a:r>
              <a:rPr lang="ru-RU" sz="1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сформулируйте запреты. Их должно быть немного: только те действия, которые угрожают жизни. А в остальных случаях спрашивайте себя: «Что для меня важнее: чтобы ребенок развивался, познавал мир или идеальный порядок в доме?».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24746" y="8013090"/>
            <a:ext cx="30488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вешать «ярлыки».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Ярлыки могут «заклеймить» ребенка навсегда: «он трус», «он не способен учиться», «она у нас слабенькая». Такие внушения отпечатываются на уровне подсознания, и преодолеть эти стереотипы потом очень трудно.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1587" y="1402438"/>
            <a:ext cx="30488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 самостоятельность.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Гиперопека закладывает в сознание информацию про то, что реальный мир  небезопасен, что всегда рядом должен быть кто-то, кто о тебе позаботится. Чаще давайте возможность делать ребенку что-то самому, подбадривайте, хвалите, как хорошо у него получается.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8400" y="6362496"/>
            <a:ext cx="30488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находите повод порадоваться и похвалить.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Теплый взгляд, доброе слово – и ваш ребенок будет стремиться оправдать ваши надежды.</a:t>
            </a:r>
          </a:p>
        </p:txBody>
      </p:sp>
      <p:pic>
        <p:nvPicPr>
          <p:cNvPr id="7" name="Picture 2" descr="https://forexdengi.com/attachment.php?attachmentid=3384653&amp;d=15800251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51" y="4085286"/>
            <a:ext cx="2881114" cy="1870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03.kakprosto.ru/images/article/2016/3/17/94753_56ea39b50218456ea39b5021be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41" y="1640632"/>
            <a:ext cx="2904852" cy="1984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.30seconds.com/tip_image/lg/Creating-Empathy-in-Kids-4-Ways-Parents-Can-Teach--4881-d29071f363-15641670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957" y="6099969"/>
            <a:ext cx="2828770" cy="1782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07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"/>
            <a:ext cx="6858000" cy="9906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4885" y="422776"/>
            <a:ext cx="56364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Өмірді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сүйетін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өзіне сенетін адам ретінде баланы қалай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өсіруге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болады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(ата-аналар </a:t>
            </a:r>
            <a:r>
              <a:rPr lang="kk-KZ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2976" y="2207405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"/>
            <a:ext cx="993323" cy="10098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2696" y="11943"/>
            <a:ext cx="61653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1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ҚОСТАНАЙ ОБЛЫСЫ ӘКІМДІГІ БІЛІМ БАСҚАРМАСЫНЫҢ «ПСИХОЛОГИЯЛЫҚ ҚОЛДАУ ЖӘНЕ ҚОСЫМША БІЛІМ БЕРУ ӨҢІРЛІК ОРТАЛЫҒЫ» КММ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56992" y="6193220"/>
            <a:ext cx="33843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8640" y="5529064"/>
            <a:ext cx="29215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r>
              <a:rPr lang="ru-RU" dirty="0"/>
              <a:t/>
            </a:r>
            <a:br>
              <a:rPr lang="ru-RU" dirty="0"/>
            </a:b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68587" y="3647791"/>
            <a:ext cx="30488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 дегенде айтуға болмайды.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Тыйымдарды нақты көрсетіңіз. Олардың саны аз болуы керек: тек өмірге қауіп төндіретін әрекеттер. Ал басқа жағдайларда өзіңізден: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не маңызды: баланың дамуы,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үйдегі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 мінсіз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10154" y="7894922"/>
            <a:ext cx="34634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Төте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жолдарды» іліп қоюдан аулақ болыңыз.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Жапсырмалар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баланы мәңгілікке «таң қалдырады»: «ол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қорқақ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«ол оқи алмайды», «ол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әлсіз». Мұндай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 басылады, содан кейін бұл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стереотиптерді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жеңу өте қиын.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77912" y="1570429"/>
            <a:ext cx="30488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Тәуелсіздікті дамытыңыз.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-қамқорлық нақты әлемнің қауіпті екендігі туралы ақпаратты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ол әрқашан сізге қамқорлық жасайтын біреу болуы керек. Көбінесе балаға бір нәрсе жасауға мүмкіндік беріңіз, оны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жігерлендіріңіз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оның қаншалықты жақсы екенін мадақтаңыз.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78400" y="6362496"/>
            <a:ext cx="30488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 </a:t>
            </a:r>
            <a:r>
              <a:rPr lang="ru-RU" sz="1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қуануға</a:t>
            </a: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мадақтауға себеп табыңыз.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көзқарас, жақсы сөз-және сіздің балаңыз Сіздің үмітіңізді ақтауға тырысады.</a:t>
            </a:r>
          </a:p>
        </p:txBody>
      </p:sp>
      <p:pic>
        <p:nvPicPr>
          <p:cNvPr id="7" name="Picture 2" descr="https://forexdengi.com/attachment.php?attachmentid=3384653&amp;d=1580025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51" y="4085286"/>
            <a:ext cx="2881114" cy="1870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03.kakprosto.ru/images/article/2016/3/17/94753_56ea39b50218456ea39b5021be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595" y="1538107"/>
            <a:ext cx="2904852" cy="1984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.30seconds.com/tip_image/lg/Creating-Empathy-in-Kids-4-Ways-Parents-Can-Teach--4881-d29071f363-15641670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957" y="5919250"/>
            <a:ext cx="2828770" cy="1782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6" y="7894922"/>
            <a:ext cx="2539341" cy="1787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23056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370</Words>
  <Application>Microsoft Office PowerPoint</Application>
  <PresentationFormat>Лист A4 (210x297 мм)</PresentationFormat>
  <Paragraphs>43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51</cp:revision>
  <dcterms:created xsi:type="dcterms:W3CDTF">2019-10-21T11:18:40Z</dcterms:created>
  <dcterms:modified xsi:type="dcterms:W3CDTF">2023-06-23T10:41:58Z</dcterms:modified>
</cp:coreProperties>
</file>